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59" r:id="rId5"/>
    <p:sldId id="257" r:id="rId6"/>
    <p:sldId id="268" r:id="rId7"/>
    <p:sldId id="260" r:id="rId8"/>
    <p:sldId id="262" r:id="rId9"/>
    <p:sldId id="263" r:id="rId10"/>
    <p:sldId id="269" r:id="rId11"/>
    <p:sldId id="264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990033"/>
    <a:srgbClr val="CC0066"/>
    <a:srgbClr val="A50021"/>
    <a:srgbClr val="00CC00"/>
    <a:srgbClr val="FF99FF"/>
    <a:srgbClr val="FF66FF"/>
    <a:srgbClr val="9966FF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10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EA23-BF83-4813-9703-2CF56089E868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C5EA-EEE8-4D04-B3F9-88CE09A5CB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684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EA23-BF83-4813-9703-2CF56089E868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C5EA-EEE8-4D04-B3F9-88CE09A5CB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519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EA23-BF83-4813-9703-2CF56089E868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C5EA-EEE8-4D04-B3F9-88CE09A5CB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18767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EA23-BF83-4813-9703-2CF56089E868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C5EA-EEE8-4D04-B3F9-88CE09A5CB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2328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EA23-BF83-4813-9703-2CF56089E868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C5EA-EEE8-4D04-B3F9-88CE09A5CB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233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EA23-BF83-4813-9703-2CF56089E868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C5EA-EEE8-4D04-B3F9-88CE09A5CB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0292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EA23-BF83-4813-9703-2CF56089E868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C5EA-EEE8-4D04-B3F9-88CE09A5CB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4257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EA23-BF83-4813-9703-2CF56089E868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C5EA-EEE8-4D04-B3F9-88CE09A5CB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54960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EA23-BF83-4813-9703-2CF56089E868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C5EA-EEE8-4D04-B3F9-88CE09A5CB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7943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EA23-BF83-4813-9703-2CF56089E868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C5EA-EEE8-4D04-B3F9-88CE09A5CB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555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EEA23-BF83-4813-9703-2CF56089E868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4C5EA-EEE8-4D04-B3F9-88CE09A5CB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8723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EEA23-BF83-4813-9703-2CF56089E868}" type="datetimeFigureOut">
              <a:rPr lang="sr-Latn-RS" smtClean="0"/>
              <a:t>12.4.2020.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4C5EA-EEE8-4D04-B3F9-88CE09A5CBF0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1830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4" r="1390" b="3403"/>
          <a:stretch/>
        </p:blipFill>
        <p:spPr>
          <a:xfrm>
            <a:off x="2267744" y="26594"/>
            <a:ext cx="4536504" cy="67965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52320" y="165093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/>
              <a:t>14. 4. 2020.</a:t>
            </a:r>
            <a:endParaRPr lang="sr-Latn-R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6594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Уџбеник </a:t>
            </a:r>
          </a:p>
          <a:p>
            <a:r>
              <a:rPr lang="sr-Cyrl-RS" dirty="0" smtClean="0"/>
              <a:t>страна 103.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92786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t="32645" r="15878" b="27683"/>
          <a:stretch/>
        </p:blipFill>
        <p:spPr>
          <a:xfrm rot="10800000">
            <a:off x="107504" y="115442"/>
            <a:ext cx="9010996" cy="67425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39" y="620688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22,  44,  66,  88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2636911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60,  71,  82,  93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5373216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16,  61,  25,  52,  34,  43,  70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440" y="3028309"/>
            <a:ext cx="2459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/>
              <a:t>6-0=6     7-1=6      8-2=6    9-3=6</a:t>
            </a:r>
            <a:endParaRPr lang="sr-Latn-R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71416" y="5733256"/>
            <a:ext cx="3922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/>
              <a:t>6+1=7                   2+5=7                   3+4=7          7+0=7</a:t>
            </a:r>
            <a:endParaRPr lang="sr-Latn-RS" sz="1400" dirty="0"/>
          </a:p>
        </p:txBody>
      </p:sp>
    </p:spTree>
    <p:extLst>
      <p:ext uri="{BB962C8B-B14F-4D97-AF65-F5344CB8AC3E}">
        <p14:creationId xmlns:p14="http://schemas.microsoft.com/office/powerpoint/2010/main" val="3375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8" t="28103" r="15810" b="68863"/>
          <a:stretch/>
        </p:blipFill>
        <p:spPr>
          <a:xfrm rot="10800000">
            <a:off x="51052" y="681082"/>
            <a:ext cx="5546861" cy="515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0" t="18956" r="18171" b="71849"/>
          <a:stretch/>
        </p:blipFill>
        <p:spPr>
          <a:xfrm rot="10800000">
            <a:off x="266006" y="1720732"/>
            <a:ext cx="2053242" cy="1562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5" t="12304" r="34408" b="75028"/>
          <a:stretch/>
        </p:blipFill>
        <p:spPr>
          <a:xfrm rot="10800000">
            <a:off x="2319248" y="2244435"/>
            <a:ext cx="2230784" cy="2152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2" t="12305" r="53866" b="74489"/>
          <a:stretch/>
        </p:blipFill>
        <p:spPr>
          <a:xfrm rot="10800000">
            <a:off x="4721628" y="2152996"/>
            <a:ext cx="1886990" cy="2244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8735" r="18790" b="87695"/>
          <a:stretch/>
        </p:blipFill>
        <p:spPr>
          <a:xfrm rot="10800000">
            <a:off x="390698" y="4397431"/>
            <a:ext cx="8686700" cy="606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04089" y="439743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55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t="20962" r="68676" b="68863"/>
          <a:stretch/>
        </p:blipFill>
        <p:spPr>
          <a:xfrm rot="10800000">
            <a:off x="6516216" y="1213238"/>
            <a:ext cx="2385755" cy="17293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44408" y="43520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b="1" dirty="0" smtClean="0">
                <a:latin typeface="Arial" pitchFamily="34" charset="0"/>
                <a:cs typeface="Arial" pitchFamily="34" charset="0"/>
              </a:rPr>
              <a:t>38</a:t>
            </a:r>
            <a:endParaRPr lang="sr-Latn-R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6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780928"/>
            <a:ext cx="681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Провери, ако је потребно исправи грешке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756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54" t="1183" r="6073" b="25907"/>
          <a:stretch/>
        </p:blipFill>
        <p:spPr>
          <a:xfrm>
            <a:off x="2123728" y="0"/>
            <a:ext cx="5112568" cy="6813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44182" y="1397097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>
                <a:solidFill>
                  <a:srgbClr val="FF0000"/>
                </a:solidFill>
              </a:rPr>
              <a:t>7       8      9</a:t>
            </a:r>
            <a:endParaRPr lang="sr-Latn-R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1787" y="1939805"/>
            <a:ext cx="17652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3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14    15    16   17   18</a:t>
            </a:r>
            <a:endParaRPr lang="sr-Latn-RS" sz="13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6748" y="2458723"/>
            <a:ext cx="13468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300" b="1" dirty="0" smtClean="0">
                <a:solidFill>
                  <a:srgbClr val="E3DE00"/>
                </a:solidFill>
                <a:latin typeface="Arial" pitchFamily="34" charset="0"/>
                <a:cs typeface="Arial" pitchFamily="34" charset="0"/>
              </a:rPr>
              <a:t>25   26   27   28</a:t>
            </a:r>
            <a:endParaRPr lang="sr-Latn-RS" sz="1300" b="1" dirty="0">
              <a:solidFill>
                <a:srgbClr val="E3DE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5799" y="2996952"/>
            <a:ext cx="24160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300" b="1" dirty="0" smtClean="0">
                <a:solidFill>
                  <a:srgbClr val="9966FF"/>
                </a:solidFill>
                <a:latin typeface="Arial" pitchFamily="34" charset="0"/>
                <a:cs typeface="Arial" pitchFamily="34" charset="0"/>
              </a:rPr>
              <a:t>33   34                  37   38    39</a:t>
            </a:r>
            <a:endParaRPr lang="sr-Latn-RS" sz="1300" b="1" dirty="0">
              <a:solidFill>
                <a:srgbClr val="99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5799" y="3501008"/>
            <a:ext cx="288091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3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43   44                                 49   50   </a:t>
            </a:r>
            <a:endParaRPr lang="sr-Latn-RS" sz="1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1" y="4020019"/>
            <a:ext cx="32063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52   53   54           56   57   58    59   60</a:t>
            </a:r>
            <a:r>
              <a:rPr lang="sr-Cyrl-RS" sz="1300" b="1" dirty="0" smtClean="0">
                <a:solidFill>
                  <a:srgbClr val="00CC0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sr-Latn-RS" sz="1300" b="1" dirty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1261" y="4575073"/>
            <a:ext cx="329930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61            63   64   65    66          68    69</a:t>
            </a:r>
            <a:r>
              <a:rPr lang="sr-Cyrl-RS" sz="13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endParaRPr lang="sr-Latn-RS" sz="13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1" y="5085184"/>
            <a:ext cx="31598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b="1" dirty="0" smtClean="0">
                <a:solidFill>
                  <a:srgbClr val="FF99FF"/>
                </a:solidFill>
                <a:latin typeface="Arial" pitchFamily="34" charset="0"/>
                <a:cs typeface="Arial" pitchFamily="34" charset="0"/>
              </a:rPr>
              <a:t>72   73   74   75    76           78   79   80  </a:t>
            </a:r>
            <a:endParaRPr lang="sr-Latn-RS" sz="1300" b="1" dirty="0">
              <a:solidFill>
                <a:srgbClr val="FF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4931" y="5609700"/>
            <a:ext cx="27414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83   84           86   87    88          90</a:t>
            </a:r>
            <a:endParaRPr lang="sr-Latn-RS" sz="13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8736" y="6145579"/>
            <a:ext cx="10679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300" b="1" dirty="0" smtClean="0">
                <a:solidFill>
                  <a:srgbClr val="993366"/>
                </a:solidFill>
                <a:latin typeface="Arial" pitchFamily="34" charset="0"/>
                <a:cs typeface="Arial" pitchFamily="34" charset="0"/>
              </a:rPr>
              <a:t>94   95    96</a:t>
            </a:r>
            <a:endParaRPr lang="sr-Latn-RS" sz="1300" b="1" dirty="0">
              <a:solidFill>
                <a:srgbClr val="99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9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5" t="74898" r="2588" b="6688"/>
          <a:stretch/>
        </p:blipFill>
        <p:spPr>
          <a:xfrm>
            <a:off x="19543" y="3501008"/>
            <a:ext cx="9094410" cy="2669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32237" y="4364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1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4288" y="4844522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10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8291" y="5316644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99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9344" y="5718959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Путовање кроз прву стотину | Хајде да се играм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5935" r="66845" b="34699"/>
          <a:stretch/>
        </p:blipFill>
        <p:spPr bwMode="auto">
          <a:xfrm>
            <a:off x="1259631" y="54924"/>
            <a:ext cx="3909225" cy="344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302660" y="54924"/>
            <a:ext cx="313019" cy="277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Oval 8"/>
          <p:cNvSpPr/>
          <p:nvPr/>
        </p:nvSpPr>
        <p:spPr>
          <a:xfrm>
            <a:off x="4788024" y="54924"/>
            <a:ext cx="313019" cy="2777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Oval 9"/>
          <p:cNvSpPr/>
          <p:nvPr/>
        </p:nvSpPr>
        <p:spPr>
          <a:xfrm>
            <a:off x="4410238" y="3162671"/>
            <a:ext cx="313019" cy="2663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1" name="Oval 10"/>
          <p:cNvSpPr/>
          <p:nvPr/>
        </p:nvSpPr>
        <p:spPr>
          <a:xfrm>
            <a:off x="4788024" y="3126667"/>
            <a:ext cx="380832" cy="338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4677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3" t="5042" r="16790" b="7339"/>
          <a:stretch/>
        </p:blipFill>
        <p:spPr>
          <a:xfrm>
            <a:off x="26977" y="389206"/>
            <a:ext cx="4231940" cy="6465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5415" r="15811" b="11534"/>
          <a:stretch/>
        </p:blipFill>
        <p:spPr>
          <a:xfrm rot="10800000">
            <a:off x="4709224" y="359612"/>
            <a:ext cx="4412947" cy="64650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594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Радна свеска страна 38.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330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780928"/>
            <a:ext cx="6815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b="1" dirty="0" smtClean="0"/>
              <a:t>Провери, ако је потребно исправи грешке</a:t>
            </a:r>
            <a:r>
              <a:rPr lang="sr-Cyrl-RS" dirty="0" smtClean="0"/>
              <a:t>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756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EEDEB"/>
              </a:clrFrom>
              <a:clrTo>
                <a:srgbClr val="EEED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" t="5042" r="16790" b="43512"/>
          <a:stretch/>
        </p:blipFill>
        <p:spPr>
          <a:xfrm>
            <a:off x="23120" y="0"/>
            <a:ext cx="752096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1403" y="1266772"/>
            <a:ext cx="4730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21   22   23  24   25   26   27  28   29  30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403" y="1931545"/>
            <a:ext cx="4730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61   62   63  64   65   66   67  68   69  70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9097" y="2664727"/>
            <a:ext cx="4873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 smtClean="0">
                <a:latin typeface="Arial" pitchFamily="34" charset="0"/>
                <a:cs typeface="Arial" pitchFamily="34" charset="0"/>
              </a:rPr>
              <a:t>91   92  93  94   95   96   97  98   99  100</a:t>
            </a:r>
            <a:endParaRPr lang="sr-Latn-R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79712" y="4385774"/>
            <a:ext cx="457200" cy="436530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2945822" y="4293096"/>
            <a:ext cx="369653" cy="453008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Oval 7"/>
          <p:cNvSpPr/>
          <p:nvPr/>
        </p:nvSpPr>
        <p:spPr>
          <a:xfrm>
            <a:off x="4488873" y="3748928"/>
            <a:ext cx="432048" cy="408246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9" name="Oval 8"/>
          <p:cNvSpPr/>
          <p:nvPr/>
        </p:nvSpPr>
        <p:spPr>
          <a:xfrm>
            <a:off x="5887817" y="4157174"/>
            <a:ext cx="412375" cy="457200"/>
          </a:xfrm>
          <a:prstGeom prst="ellipse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TextBox 9"/>
          <p:cNvSpPr txBox="1"/>
          <p:nvPr/>
        </p:nvSpPr>
        <p:spPr>
          <a:xfrm>
            <a:off x="2339752" y="5548091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   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31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71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  81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351" y="5445224"/>
            <a:ext cx="7393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    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40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80</a:t>
            </a:r>
          </a:p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  90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 descr="Путовање кроз прву стотину | Хајде да се играм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 t="15935" r="66845" b="34699"/>
          <a:stretch/>
        </p:blipFill>
        <p:spPr bwMode="auto">
          <a:xfrm>
            <a:off x="6418229" y="3458905"/>
            <a:ext cx="2707971" cy="238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2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2" t="58294" r="16790" b="11227"/>
          <a:stretch/>
        </p:blipFill>
        <p:spPr>
          <a:xfrm>
            <a:off x="91997" y="648820"/>
            <a:ext cx="9029898" cy="5040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9732" y="11679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latin typeface="Arial" pitchFamily="34" charset="0"/>
                <a:cs typeface="Arial" pitchFamily="34" charset="0"/>
              </a:rPr>
              <a:t>2</a:t>
            </a:r>
            <a:endParaRPr lang="sr-Latn-R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8332" y="11277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2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5" y="1568061"/>
            <a:ext cx="3087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1, 2, 3, 4, 5, 6, 7, 8, 9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901228"/>
            <a:ext cx="3881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latin typeface="Arial" pitchFamily="34" charset="0"/>
                <a:cs typeface="Arial" pitchFamily="34" charset="0"/>
              </a:rPr>
              <a:t>91, 92, 93, 94, 95, 96, 97, 98, 99</a:t>
            </a:r>
            <a:endParaRPr lang="sr-Latn-R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6426" y="3287169"/>
            <a:ext cx="1228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400" dirty="0" smtClean="0">
                <a:latin typeface="Arial" pitchFamily="34" charset="0"/>
                <a:cs typeface="Arial" pitchFamily="34" charset="0"/>
              </a:rPr>
              <a:t>десетој</a:t>
            </a:r>
            <a:endParaRPr lang="sr-Latn-R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800" y="4408719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latin typeface="Arial" pitchFamily="34" charset="0"/>
                <a:cs typeface="Arial" pitchFamily="34" charset="0"/>
              </a:rPr>
              <a:t>52, 54, 56, 58</a:t>
            </a:r>
            <a:endParaRPr lang="sr-Latn-R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77342" y="5287626"/>
            <a:ext cx="21755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dirty="0" smtClean="0">
                <a:latin typeface="Arial" pitchFamily="34" charset="0"/>
                <a:cs typeface="Arial" pitchFamily="34" charset="0"/>
              </a:rPr>
              <a:t>61, 63, 65, 67, 69</a:t>
            </a:r>
            <a:endParaRPr lang="sr-Latn-R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4" t="18135" r="20363" b="5605"/>
          <a:stretch/>
        </p:blipFill>
        <p:spPr bwMode="auto">
          <a:xfrm>
            <a:off x="6042438" y="3643742"/>
            <a:ext cx="3119925" cy="3176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85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5" t="73372" r="15811" b="12530"/>
          <a:stretch/>
        </p:blipFill>
        <p:spPr>
          <a:xfrm rot="10800000">
            <a:off x="107504" y="1"/>
            <a:ext cx="8415359" cy="26698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4" t="18135" r="20363" b="5605"/>
          <a:stretch/>
        </p:blipFill>
        <p:spPr bwMode="auto">
          <a:xfrm>
            <a:off x="2582534" y="2633332"/>
            <a:ext cx="4113702" cy="418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092280" y="548680"/>
            <a:ext cx="426496" cy="36004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Oval 4"/>
          <p:cNvSpPr/>
          <p:nvPr/>
        </p:nvSpPr>
        <p:spPr>
          <a:xfrm>
            <a:off x="7888110" y="1118926"/>
            <a:ext cx="379419" cy="365858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6" name="Oval 5"/>
          <p:cNvSpPr/>
          <p:nvPr/>
        </p:nvSpPr>
        <p:spPr>
          <a:xfrm>
            <a:off x="7053500" y="1628800"/>
            <a:ext cx="465276" cy="365858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7" name="Oval 6"/>
          <p:cNvSpPr/>
          <p:nvPr/>
        </p:nvSpPr>
        <p:spPr>
          <a:xfrm>
            <a:off x="7864989" y="2204864"/>
            <a:ext cx="504056" cy="365858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81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218</Words>
  <Application>Microsoft Office PowerPoint</Application>
  <PresentationFormat>On-screen Show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katarina</dc:creator>
  <cp:lastModifiedBy>katarina</cp:lastModifiedBy>
  <cp:revision>21</cp:revision>
  <dcterms:created xsi:type="dcterms:W3CDTF">2020-03-28T11:58:55Z</dcterms:created>
  <dcterms:modified xsi:type="dcterms:W3CDTF">2020-04-12T07:42:28Z</dcterms:modified>
</cp:coreProperties>
</file>